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59" r:id="rId4"/>
    <p:sldId id="269" r:id="rId5"/>
    <p:sldId id="271" r:id="rId6"/>
    <p:sldId id="270" r:id="rId7"/>
    <p:sldId id="258" r:id="rId8"/>
    <p:sldId id="263" r:id="rId9"/>
    <p:sldId id="261" r:id="rId10"/>
    <p:sldId id="264" r:id="rId11"/>
    <p:sldId id="265" r:id="rId12"/>
    <p:sldId id="268" r:id="rId13"/>
    <p:sldId id="266" r:id="rId14"/>
    <p:sldId id="267" r:id="rId15"/>
    <p:sldId id="260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86939"/>
  </p:normalViewPr>
  <p:slideViewPr>
    <p:cSldViewPr snapToGrid="0" snapToObjects="1">
      <p:cViewPr varScale="1">
        <p:scale>
          <a:sx n="72" d="100"/>
          <a:sy n="72" d="100"/>
        </p:scale>
        <p:origin x="472" y="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12B0D-323E-F84F-980D-FAC5BD6796D0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2583A-DC69-5349-89FD-E7D31AC72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047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7577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205459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7300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9076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05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36885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3962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668592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2506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417327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04098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694729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3FC4C-C458-304E-A95A-452787532C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B19678-927C-DE4C-BDA9-E22AFD5DA9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4E380-67B3-F44D-B218-43A00B38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42CA4-22F9-0D4D-AD31-F6384558F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21F7D-2254-6948-9D19-C28F0A31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02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0D9D3-9C13-3943-86EA-FBD79DADE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6BD0FF-B1CA-0B42-8A14-B586BC0A6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B2C8A-1146-344B-8C4F-F19478A14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BD332-29C1-FC4F-84A8-40838B8D9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32C49-331C-034C-B2C7-64B42B1F5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32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94351F-F88A-3542-899F-F87B9E80E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3DACC0-D843-B34F-921C-4E46AD293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DE845-9DA3-884E-9AA6-3CA69F9C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89BC3-4EA7-D746-91A4-343A6E503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DCF25-D9A9-9144-8079-4D16B234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52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C94DA-95D1-1D49-A34B-C6F60384B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6469D-534F-3643-9F81-984605CD3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C49BC-7E86-D343-9ED6-AA0F8EAB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AABD0-5F5F-194F-9DCC-F5B060AB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AC29D-F6FB-E441-ABAA-4BD49BA17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77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2EE52-7F28-7141-B67F-98B228862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79FEA-1FD5-8E46-B209-7A93296E6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B344D-2DD8-3946-BDF9-CEAD84820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AC971-736B-404D-80BC-F60F0022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DDAEC-13C4-F94C-B751-FCBC2945E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94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60545-24DF-F947-A1E8-FF64C3C5F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F48F2-ADC4-7642-88AC-9E77F3E424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A1DD0-870D-D241-8C46-A1B893ADE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06232-354E-9640-A3EF-D0C32A38F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649D0-7AB9-DE4A-A3AB-516C146C5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D9224-A550-994B-A322-305BE58E7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44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74240-A21F-894B-924A-82CC5CFD3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F2100-C975-B940-A534-8926A28A5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C4CE7-10D5-4E4C-BCA1-FA8DB4C5F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9D190F-EE21-5746-9643-DC2D4F651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DB12E9-6D8F-214A-BD6A-A5167043C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59E9AA-94BA-A84C-92F7-4F4E5FC3F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BE6FCF-DF1C-4F4E-B515-D8AE06AA7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A1575F-534E-844E-B181-6B6D28034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1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42EB-D05B-6744-9265-39A371066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94C501-028B-7545-821F-9C1F69B0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52B227-F442-104F-9E34-F12EEBF7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1EFACA-3DDD-6346-AEC7-65C683DFE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23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12089-98D2-BC46-8D43-B49A654F8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953AD6-69DF-7249-98B5-74E08042F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FFC8D0-0C9B-FD4A-9655-9CDBFED8C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41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FD0BC-D8F8-D648-BA1D-D806BFEEC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6F773-F235-7E46-873B-34D919A3D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6E60A-22CA-B843-8C30-16F5DD53E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9E4CE3-28FE-4648-BC47-7EBFF6931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3000EF-CA50-BF48-8CAE-05E674C68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E6173-FA20-0346-9280-6EFFED8E2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76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EB4CB-A4D6-6B49-A5EC-11A65FF0A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9CDFC4-AD0C-234F-ACD0-1851F8C999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3A2F76-4CA6-3041-BB7B-1B97DADA1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31FED-7292-4E40-8C99-590673B6D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5952B0-044B-6243-B2C4-7EFFD1719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4E486-2E8A-7A43-8896-910DC9A48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7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38296F-AEBD-564F-8D0F-94684CD5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DEDDD-FF49-2C43-AFF5-EF7E962C7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77984-57DB-9D40-AB72-C8E6D04E86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044A1-0077-124D-8672-AA2FA352328E}" type="datetimeFigureOut">
              <a:rPr lang="en-US" smtClean="0"/>
              <a:t>6/26/2020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924E0-31DD-524A-B671-FCB0BA7CA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82853-5BFE-A543-8866-E64589F1FF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96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7" Type="http://schemas.openxmlformats.org/officeDocument/2006/relationships/image" Target="../media/image2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microsoft.com/office/2007/relationships/hdphoto" Target="../media/hdphoto1.wdp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microsoft.com/office/2007/relationships/hdphoto" Target="../media/hdphoto1.wdp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905945-F08E-734E-A817-9B1509CD7F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84" t="37918" r="28520" b="25589"/>
          <a:stretch/>
        </p:blipFill>
        <p:spPr>
          <a:xfrm>
            <a:off x="3068877" y="1841325"/>
            <a:ext cx="1565754" cy="13903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6B00E3-2E87-EF4A-B403-DED0302421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0371" y="791661"/>
            <a:ext cx="63500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02700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8586013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9491153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9039770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9374978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4817776-D08A-434A-8B46-DBB5810AC88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>
            <a:off x="6552203" y="7060922"/>
            <a:ext cx="2604017" cy="3717234"/>
          </a:xfrm>
          <a:prstGeom prst="rect">
            <a:avLst/>
          </a:prstGeom>
        </p:spPr>
      </p:pic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96031D-05D1-4D43-B60F-F8690B7FBB02}"/>
              </a:ext>
            </a:extLst>
          </p:cNvPr>
          <p:cNvSpPr/>
          <p:nvPr/>
        </p:nvSpPr>
        <p:spPr>
          <a:xfrm>
            <a:off x="5621125" y="1749364"/>
            <a:ext cx="330789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C609C0-9177-4156-8E26-485F6C762810}"/>
              </a:ext>
            </a:extLst>
          </p:cNvPr>
          <p:cNvSpPr/>
          <p:nvPr/>
        </p:nvSpPr>
        <p:spPr>
          <a:xfrm>
            <a:off x="6072507" y="1749364"/>
            <a:ext cx="330789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E45D47-B0EA-4003-997F-65AA01715475}"/>
              </a:ext>
            </a:extLst>
          </p:cNvPr>
          <p:cNvSpPr/>
          <p:nvPr/>
        </p:nvSpPr>
        <p:spPr>
          <a:xfrm>
            <a:off x="8488621" y="1749364"/>
            <a:ext cx="605511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B6BBD01-560B-4E0E-8A36-C02E1816A0D2}"/>
              </a:ext>
            </a:extLst>
          </p:cNvPr>
          <p:cNvSpPr/>
          <p:nvPr/>
        </p:nvSpPr>
        <p:spPr>
          <a:xfrm>
            <a:off x="9442563" y="1749364"/>
            <a:ext cx="602388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F84C6-4D80-4280-83E2-72E8A903741A}"/>
              </a:ext>
            </a:extLst>
          </p:cNvPr>
          <p:cNvSpPr txBox="1"/>
          <p:nvPr/>
        </p:nvSpPr>
        <p:spPr>
          <a:xfrm>
            <a:off x="4380022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519D54D-F024-4EE3-B2F6-39E82B3464D5}"/>
              </a:ext>
            </a:extLst>
          </p:cNvPr>
          <p:cNvSpPr/>
          <p:nvPr/>
        </p:nvSpPr>
        <p:spPr>
          <a:xfrm>
            <a:off x="5636030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D459FC1-2C96-478D-8197-92325B3FD436}"/>
              </a:ext>
            </a:extLst>
          </p:cNvPr>
          <p:cNvSpPr/>
          <p:nvPr/>
        </p:nvSpPr>
        <p:spPr>
          <a:xfrm flipH="1">
            <a:off x="6229005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876542-28FB-44FB-A41D-573E94D7B842}"/>
              </a:ext>
            </a:extLst>
          </p:cNvPr>
          <p:cNvSpPr txBox="1"/>
          <p:nvPr/>
        </p:nvSpPr>
        <p:spPr>
          <a:xfrm>
            <a:off x="6337068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F816B8-39F2-495A-B092-7B1969BCEFFA}"/>
              </a:ext>
            </a:extLst>
          </p:cNvPr>
          <p:cNvSpPr txBox="1"/>
          <p:nvPr/>
        </p:nvSpPr>
        <p:spPr>
          <a:xfrm>
            <a:off x="7362866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A1DCE48-EB20-4682-8BDB-A33E938746BC}"/>
              </a:ext>
            </a:extLst>
          </p:cNvPr>
          <p:cNvSpPr/>
          <p:nvPr/>
        </p:nvSpPr>
        <p:spPr>
          <a:xfrm>
            <a:off x="8618874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F553EA2-BACE-45E2-8D6A-D90EE8D538DB}"/>
              </a:ext>
            </a:extLst>
          </p:cNvPr>
          <p:cNvSpPr/>
          <p:nvPr/>
        </p:nvSpPr>
        <p:spPr>
          <a:xfrm flipH="1">
            <a:off x="9785430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79F073-52AB-4B61-B7C1-336E75249BE1}"/>
              </a:ext>
            </a:extLst>
          </p:cNvPr>
          <p:cNvSpPr txBox="1"/>
          <p:nvPr/>
        </p:nvSpPr>
        <p:spPr>
          <a:xfrm>
            <a:off x="9893493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</p:spTree>
    <p:extLst>
      <p:ext uri="{BB962C8B-B14F-4D97-AF65-F5344CB8AC3E}">
        <p14:creationId xmlns:p14="http://schemas.microsoft.com/office/powerpoint/2010/main" val="2151084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4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2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1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24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8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5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6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500"/>
                            </p:stCondLst>
                            <p:childTnLst>
                              <p:par>
                                <p:cTn id="4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12" grpId="0" animBg="1"/>
      <p:bldP spid="13" grpId="0" animBg="1"/>
      <p:bldP spid="14" grpId="0" animBg="1"/>
      <p:bldP spid="3" grpId="0"/>
      <p:bldP spid="5" grpId="0" animBg="1"/>
      <p:bldP spid="16" grpId="0" animBg="1"/>
      <p:bldP spid="18" grpId="0"/>
      <p:bldP spid="24" grpId="0"/>
      <p:bldP spid="25" grpId="0" animBg="1"/>
      <p:bldP spid="27" grpId="0" animBg="1"/>
      <p:bldP spid="2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8586013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9491153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9039770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9374978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96031D-05D1-4D43-B60F-F8690B7FBB02}"/>
              </a:ext>
            </a:extLst>
          </p:cNvPr>
          <p:cNvSpPr/>
          <p:nvPr/>
        </p:nvSpPr>
        <p:spPr>
          <a:xfrm>
            <a:off x="5621125" y="1749364"/>
            <a:ext cx="330789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C609C0-9177-4156-8E26-485F6C762810}"/>
              </a:ext>
            </a:extLst>
          </p:cNvPr>
          <p:cNvSpPr/>
          <p:nvPr/>
        </p:nvSpPr>
        <p:spPr>
          <a:xfrm>
            <a:off x="6072507" y="1749364"/>
            <a:ext cx="330789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E45D47-B0EA-4003-997F-65AA01715475}"/>
              </a:ext>
            </a:extLst>
          </p:cNvPr>
          <p:cNvSpPr/>
          <p:nvPr/>
        </p:nvSpPr>
        <p:spPr>
          <a:xfrm>
            <a:off x="8488621" y="1749364"/>
            <a:ext cx="605511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B6BBD01-560B-4E0E-8A36-C02E1816A0D2}"/>
              </a:ext>
            </a:extLst>
          </p:cNvPr>
          <p:cNvSpPr/>
          <p:nvPr/>
        </p:nvSpPr>
        <p:spPr>
          <a:xfrm>
            <a:off x="9442563" y="1749364"/>
            <a:ext cx="602388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F84C6-4D80-4280-83E2-72E8A903741A}"/>
              </a:ext>
            </a:extLst>
          </p:cNvPr>
          <p:cNvSpPr txBox="1"/>
          <p:nvPr/>
        </p:nvSpPr>
        <p:spPr>
          <a:xfrm>
            <a:off x="4380022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519D54D-F024-4EE3-B2F6-39E82B3464D5}"/>
              </a:ext>
            </a:extLst>
          </p:cNvPr>
          <p:cNvSpPr/>
          <p:nvPr/>
        </p:nvSpPr>
        <p:spPr>
          <a:xfrm>
            <a:off x="5636030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D459FC1-2C96-478D-8197-92325B3FD436}"/>
              </a:ext>
            </a:extLst>
          </p:cNvPr>
          <p:cNvSpPr/>
          <p:nvPr/>
        </p:nvSpPr>
        <p:spPr>
          <a:xfrm flipH="1">
            <a:off x="6229005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876542-28FB-44FB-A41D-573E94D7B842}"/>
              </a:ext>
            </a:extLst>
          </p:cNvPr>
          <p:cNvSpPr txBox="1"/>
          <p:nvPr/>
        </p:nvSpPr>
        <p:spPr>
          <a:xfrm>
            <a:off x="6337068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F816B8-39F2-495A-B092-7B1969BCEFFA}"/>
              </a:ext>
            </a:extLst>
          </p:cNvPr>
          <p:cNvSpPr txBox="1"/>
          <p:nvPr/>
        </p:nvSpPr>
        <p:spPr>
          <a:xfrm>
            <a:off x="7362866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A1DCE48-EB20-4682-8BDB-A33E938746BC}"/>
              </a:ext>
            </a:extLst>
          </p:cNvPr>
          <p:cNvSpPr/>
          <p:nvPr/>
        </p:nvSpPr>
        <p:spPr>
          <a:xfrm>
            <a:off x="8618874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F553EA2-BACE-45E2-8D6A-D90EE8D538DB}"/>
              </a:ext>
            </a:extLst>
          </p:cNvPr>
          <p:cNvSpPr/>
          <p:nvPr/>
        </p:nvSpPr>
        <p:spPr>
          <a:xfrm flipH="1">
            <a:off x="9785430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79F073-52AB-4B61-B7C1-336E75249BE1}"/>
              </a:ext>
            </a:extLst>
          </p:cNvPr>
          <p:cNvSpPr txBox="1"/>
          <p:nvPr/>
        </p:nvSpPr>
        <p:spPr>
          <a:xfrm>
            <a:off x="9893493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A3462130-9DEC-4038-A467-BB2DD07B185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 rot="20439742">
            <a:off x="5309188" y="1921716"/>
            <a:ext cx="3307549" cy="472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271383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8586013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9491153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9039770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9374978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96031D-05D1-4D43-B60F-F8690B7FBB02}"/>
              </a:ext>
            </a:extLst>
          </p:cNvPr>
          <p:cNvSpPr/>
          <p:nvPr/>
        </p:nvSpPr>
        <p:spPr>
          <a:xfrm>
            <a:off x="5621125" y="1749364"/>
            <a:ext cx="330789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C609C0-9177-4156-8E26-485F6C762810}"/>
              </a:ext>
            </a:extLst>
          </p:cNvPr>
          <p:cNvSpPr/>
          <p:nvPr/>
        </p:nvSpPr>
        <p:spPr>
          <a:xfrm>
            <a:off x="6072507" y="1749364"/>
            <a:ext cx="330789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E45D47-B0EA-4003-997F-65AA01715475}"/>
              </a:ext>
            </a:extLst>
          </p:cNvPr>
          <p:cNvSpPr/>
          <p:nvPr/>
        </p:nvSpPr>
        <p:spPr>
          <a:xfrm>
            <a:off x="8488621" y="1749364"/>
            <a:ext cx="605511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B6BBD01-560B-4E0E-8A36-C02E1816A0D2}"/>
              </a:ext>
            </a:extLst>
          </p:cNvPr>
          <p:cNvSpPr/>
          <p:nvPr/>
        </p:nvSpPr>
        <p:spPr>
          <a:xfrm>
            <a:off x="9442563" y="1749364"/>
            <a:ext cx="602388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F84C6-4D80-4280-83E2-72E8A903741A}"/>
              </a:ext>
            </a:extLst>
          </p:cNvPr>
          <p:cNvSpPr txBox="1"/>
          <p:nvPr/>
        </p:nvSpPr>
        <p:spPr>
          <a:xfrm>
            <a:off x="4380022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519D54D-F024-4EE3-B2F6-39E82B3464D5}"/>
              </a:ext>
            </a:extLst>
          </p:cNvPr>
          <p:cNvSpPr/>
          <p:nvPr/>
        </p:nvSpPr>
        <p:spPr>
          <a:xfrm>
            <a:off x="5636030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D459FC1-2C96-478D-8197-92325B3FD436}"/>
              </a:ext>
            </a:extLst>
          </p:cNvPr>
          <p:cNvSpPr/>
          <p:nvPr/>
        </p:nvSpPr>
        <p:spPr>
          <a:xfrm flipH="1">
            <a:off x="6229005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876542-28FB-44FB-A41D-573E94D7B842}"/>
              </a:ext>
            </a:extLst>
          </p:cNvPr>
          <p:cNvSpPr txBox="1"/>
          <p:nvPr/>
        </p:nvSpPr>
        <p:spPr>
          <a:xfrm>
            <a:off x="6337068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F816B8-39F2-495A-B092-7B1969BCEFFA}"/>
              </a:ext>
            </a:extLst>
          </p:cNvPr>
          <p:cNvSpPr txBox="1"/>
          <p:nvPr/>
        </p:nvSpPr>
        <p:spPr>
          <a:xfrm>
            <a:off x="7362866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A1DCE48-EB20-4682-8BDB-A33E938746BC}"/>
              </a:ext>
            </a:extLst>
          </p:cNvPr>
          <p:cNvSpPr/>
          <p:nvPr/>
        </p:nvSpPr>
        <p:spPr>
          <a:xfrm>
            <a:off x="8618874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F553EA2-BACE-45E2-8D6A-D90EE8D538DB}"/>
              </a:ext>
            </a:extLst>
          </p:cNvPr>
          <p:cNvSpPr/>
          <p:nvPr/>
        </p:nvSpPr>
        <p:spPr>
          <a:xfrm flipH="1">
            <a:off x="9785430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79F073-52AB-4B61-B7C1-336E75249BE1}"/>
              </a:ext>
            </a:extLst>
          </p:cNvPr>
          <p:cNvSpPr txBox="1"/>
          <p:nvPr/>
        </p:nvSpPr>
        <p:spPr>
          <a:xfrm>
            <a:off x="9893493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A3462130-9DEC-4038-A467-BB2DD07B185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 rot="20439742">
            <a:off x="5309188" y="2017972"/>
            <a:ext cx="3307549" cy="4721526"/>
          </a:xfrm>
          <a:prstGeom prst="rect">
            <a:avLst/>
          </a:prstGeom>
        </p:spPr>
      </p:pic>
      <p:sp>
        <p:nvSpPr>
          <p:cNvPr id="21" name="TextBox 20">
            <a:extLst>
              <a:ext uri="{FF2B5EF4-FFF2-40B4-BE49-F238E27FC236}">
                <a16:creationId xmlns:a16="http://schemas.microsoft.com/office/drawing/2014/main" id="{3B6DE07B-454A-2C4F-9B6E-EA7E3CC1E5B5}"/>
              </a:ext>
            </a:extLst>
          </p:cNvPr>
          <p:cNvSpPr txBox="1"/>
          <p:nvPr/>
        </p:nvSpPr>
        <p:spPr>
          <a:xfrm rot="20873370">
            <a:off x="6741464" y="2282205"/>
            <a:ext cx="1488206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Button pressed!</a:t>
            </a:r>
          </a:p>
        </p:txBody>
      </p:sp>
    </p:spTree>
    <p:extLst>
      <p:ext uri="{BB962C8B-B14F-4D97-AF65-F5344CB8AC3E}">
        <p14:creationId xmlns:p14="http://schemas.microsoft.com/office/powerpoint/2010/main" val="72207419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8586013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9491153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rot="2220000" flipV="1">
            <a:off x="9096920" y="23071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9374978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96031D-05D1-4D43-B60F-F8690B7FBB02}"/>
              </a:ext>
            </a:extLst>
          </p:cNvPr>
          <p:cNvSpPr/>
          <p:nvPr/>
        </p:nvSpPr>
        <p:spPr>
          <a:xfrm>
            <a:off x="5621125" y="1749364"/>
            <a:ext cx="330789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C609C0-9177-4156-8E26-485F6C762810}"/>
              </a:ext>
            </a:extLst>
          </p:cNvPr>
          <p:cNvSpPr/>
          <p:nvPr/>
        </p:nvSpPr>
        <p:spPr>
          <a:xfrm>
            <a:off x="6072507" y="1749364"/>
            <a:ext cx="330789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E45D47-B0EA-4003-997F-65AA01715475}"/>
              </a:ext>
            </a:extLst>
          </p:cNvPr>
          <p:cNvSpPr/>
          <p:nvPr/>
        </p:nvSpPr>
        <p:spPr>
          <a:xfrm>
            <a:off x="8488621" y="1749364"/>
            <a:ext cx="605511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B6BBD01-560B-4E0E-8A36-C02E1816A0D2}"/>
              </a:ext>
            </a:extLst>
          </p:cNvPr>
          <p:cNvSpPr/>
          <p:nvPr/>
        </p:nvSpPr>
        <p:spPr>
          <a:xfrm>
            <a:off x="9442563" y="1749364"/>
            <a:ext cx="602388" cy="1435151"/>
          </a:xfrm>
          <a:prstGeom prst="roundRect">
            <a:avLst/>
          </a:prstGeom>
          <a:noFill/>
          <a:ln w="38100">
            <a:solidFill>
              <a:srgbClr val="0070C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F84C6-4D80-4280-83E2-72E8A903741A}"/>
              </a:ext>
            </a:extLst>
          </p:cNvPr>
          <p:cNvSpPr txBox="1"/>
          <p:nvPr/>
        </p:nvSpPr>
        <p:spPr>
          <a:xfrm>
            <a:off x="4380022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519D54D-F024-4EE3-B2F6-39E82B3464D5}"/>
              </a:ext>
            </a:extLst>
          </p:cNvPr>
          <p:cNvSpPr/>
          <p:nvPr/>
        </p:nvSpPr>
        <p:spPr>
          <a:xfrm>
            <a:off x="5636030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6D459FC1-2C96-478D-8197-92325B3FD436}"/>
              </a:ext>
            </a:extLst>
          </p:cNvPr>
          <p:cNvSpPr/>
          <p:nvPr/>
        </p:nvSpPr>
        <p:spPr>
          <a:xfrm flipH="1">
            <a:off x="6229005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7876542-28FB-44FB-A41D-573E94D7B842}"/>
              </a:ext>
            </a:extLst>
          </p:cNvPr>
          <p:cNvSpPr txBox="1"/>
          <p:nvPr/>
        </p:nvSpPr>
        <p:spPr>
          <a:xfrm>
            <a:off x="6337068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F816B8-39F2-495A-B092-7B1969BCEFFA}"/>
              </a:ext>
            </a:extLst>
          </p:cNvPr>
          <p:cNvSpPr txBox="1"/>
          <p:nvPr/>
        </p:nvSpPr>
        <p:spPr>
          <a:xfrm>
            <a:off x="7362866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A1DCE48-EB20-4682-8BDB-A33E938746BC}"/>
              </a:ext>
            </a:extLst>
          </p:cNvPr>
          <p:cNvSpPr/>
          <p:nvPr/>
        </p:nvSpPr>
        <p:spPr>
          <a:xfrm>
            <a:off x="8618874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Freeform: Shape 26">
            <a:extLst>
              <a:ext uri="{FF2B5EF4-FFF2-40B4-BE49-F238E27FC236}">
                <a16:creationId xmlns:a16="http://schemas.microsoft.com/office/drawing/2014/main" id="{7F553EA2-BACE-45E2-8D6A-D90EE8D538DB}"/>
              </a:ext>
            </a:extLst>
          </p:cNvPr>
          <p:cNvSpPr/>
          <p:nvPr/>
        </p:nvSpPr>
        <p:spPr>
          <a:xfrm flipH="1">
            <a:off x="9785430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F079F073-52AB-4B61-B7C1-336E75249BE1}"/>
              </a:ext>
            </a:extLst>
          </p:cNvPr>
          <p:cNvSpPr txBox="1"/>
          <p:nvPr/>
        </p:nvSpPr>
        <p:spPr>
          <a:xfrm>
            <a:off x="9893493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0070C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A3462130-9DEC-4038-A467-BB2DD07B1851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 rot="20439742">
            <a:off x="5309188" y="1921716"/>
            <a:ext cx="3307549" cy="4721526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1701BCEB-119A-4D26-87B8-CF6095689A33}"/>
              </a:ext>
            </a:extLst>
          </p:cNvPr>
          <p:cNvSpPr txBox="1"/>
          <p:nvPr/>
        </p:nvSpPr>
        <p:spPr>
          <a:xfrm rot="20873370">
            <a:off x="6741464" y="2282205"/>
            <a:ext cx="1488206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Button pressed!</a:t>
            </a:r>
          </a:p>
        </p:txBody>
      </p:sp>
    </p:spTree>
    <p:extLst>
      <p:ext uri="{BB962C8B-B14F-4D97-AF65-F5344CB8AC3E}">
        <p14:creationId xmlns:p14="http://schemas.microsoft.com/office/powerpoint/2010/main" val="392618854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8586013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9491153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rot="2220000" flipV="1">
            <a:off x="9096920" y="23071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9374978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" name="Rectangle: Rounded Corners 1">
            <a:extLst>
              <a:ext uri="{FF2B5EF4-FFF2-40B4-BE49-F238E27FC236}">
                <a16:creationId xmlns:a16="http://schemas.microsoft.com/office/drawing/2014/main" id="{BB96031D-05D1-4D43-B60F-F8690B7FBB02}"/>
              </a:ext>
            </a:extLst>
          </p:cNvPr>
          <p:cNvSpPr/>
          <p:nvPr/>
        </p:nvSpPr>
        <p:spPr>
          <a:xfrm>
            <a:off x="5621125" y="1749364"/>
            <a:ext cx="782171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: Rounded Corners 11">
            <a:extLst>
              <a:ext uri="{FF2B5EF4-FFF2-40B4-BE49-F238E27FC236}">
                <a16:creationId xmlns:a16="http://schemas.microsoft.com/office/drawing/2014/main" id="{1CC609C0-9177-4156-8E26-485F6C762810}"/>
              </a:ext>
            </a:extLst>
          </p:cNvPr>
          <p:cNvSpPr/>
          <p:nvPr/>
        </p:nvSpPr>
        <p:spPr>
          <a:xfrm>
            <a:off x="5621125" y="1749364"/>
            <a:ext cx="782171" cy="1435151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: Rounded Corners 12">
            <a:extLst>
              <a:ext uri="{FF2B5EF4-FFF2-40B4-BE49-F238E27FC236}">
                <a16:creationId xmlns:a16="http://schemas.microsoft.com/office/drawing/2014/main" id="{E3E45D47-B0EA-4003-997F-65AA01715475}"/>
              </a:ext>
            </a:extLst>
          </p:cNvPr>
          <p:cNvSpPr/>
          <p:nvPr/>
        </p:nvSpPr>
        <p:spPr>
          <a:xfrm>
            <a:off x="8488621" y="1749364"/>
            <a:ext cx="1556329" cy="1435151"/>
          </a:xfrm>
          <a:prstGeom prst="roundRect">
            <a:avLst/>
          </a:prstGeom>
          <a:noFill/>
          <a:ln w="38100">
            <a:solidFill>
              <a:srgbClr val="C00000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: Rounded Corners 13">
            <a:extLst>
              <a:ext uri="{FF2B5EF4-FFF2-40B4-BE49-F238E27FC236}">
                <a16:creationId xmlns:a16="http://schemas.microsoft.com/office/drawing/2014/main" id="{1B6BBD01-560B-4E0E-8A36-C02E1816A0D2}"/>
              </a:ext>
            </a:extLst>
          </p:cNvPr>
          <p:cNvSpPr/>
          <p:nvPr/>
        </p:nvSpPr>
        <p:spPr>
          <a:xfrm>
            <a:off x="8488622" y="1749364"/>
            <a:ext cx="1556328" cy="1435151"/>
          </a:xfrm>
          <a:prstGeom prst="roundRect">
            <a:avLst/>
          </a:prstGeom>
          <a:noFill/>
          <a:ln w="38100">
            <a:solidFill>
              <a:schemeClr val="tx1"/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DCF84C6-4D80-4280-83E2-72E8A903741A}"/>
              </a:ext>
            </a:extLst>
          </p:cNvPr>
          <p:cNvSpPr txBox="1"/>
          <p:nvPr/>
        </p:nvSpPr>
        <p:spPr>
          <a:xfrm>
            <a:off x="4589572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5" name="Freeform: Shape 4">
            <a:extLst>
              <a:ext uri="{FF2B5EF4-FFF2-40B4-BE49-F238E27FC236}">
                <a16:creationId xmlns:a16="http://schemas.microsoft.com/office/drawing/2014/main" id="{2519D54D-F024-4EE3-B2F6-39E82B3464D5}"/>
              </a:ext>
            </a:extLst>
          </p:cNvPr>
          <p:cNvSpPr/>
          <p:nvPr/>
        </p:nvSpPr>
        <p:spPr>
          <a:xfrm>
            <a:off x="5845580" y="1246909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5DF816B8-39F2-495A-B092-7B1969BCEFFA}"/>
              </a:ext>
            </a:extLst>
          </p:cNvPr>
          <p:cNvSpPr txBox="1"/>
          <p:nvPr/>
        </p:nvSpPr>
        <p:spPr>
          <a:xfrm>
            <a:off x="7889916" y="1047916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5" name="Freeform: Shape 24">
            <a:extLst>
              <a:ext uri="{FF2B5EF4-FFF2-40B4-BE49-F238E27FC236}">
                <a16:creationId xmlns:a16="http://schemas.microsoft.com/office/drawing/2014/main" id="{3A1DCE48-EB20-4682-8BDB-A33E938746BC}"/>
              </a:ext>
            </a:extLst>
          </p:cNvPr>
          <p:cNvSpPr/>
          <p:nvPr/>
        </p:nvSpPr>
        <p:spPr>
          <a:xfrm>
            <a:off x="9145924" y="1237955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C9601730-EF8C-42A4-A763-CA97C5A11585}"/>
              </a:ext>
            </a:extLst>
          </p:cNvPr>
          <p:cNvSpPr txBox="1"/>
          <p:nvPr/>
        </p:nvSpPr>
        <p:spPr>
          <a:xfrm rot="20873370">
            <a:off x="6741464" y="2282205"/>
            <a:ext cx="1488206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>
                <a:solidFill>
                  <a:schemeClr val="bg1"/>
                </a:solidFill>
                <a:latin typeface="Segoe Condensed" panose="020B0606040200020203" pitchFamily="34" charset="0"/>
              </a:rPr>
              <a:t>Button pressed!</a:t>
            </a:r>
          </a:p>
        </p:txBody>
      </p:sp>
      <p:pic>
        <p:nvPicPr>
          <p:cNvPr id="18" name="Picture 17" descr="A picture containing drawing&#10;&#10;Description automatically generated">
            <a:extLst>
              <a:ext uri="{FF2B5EF4-FFF2-40B4-BE49-F238E27FC236}">
                <a16:creationId xmlns:a16="http://schemas.microsoft.com/office/drawing/2014/main" id="{AC5BD5DA-FD82-4F4F-80A5-BD1E89DC491E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 rot="20439742">
            <a:off x="5309188" y="2017972"/>
            <a:ext cx="3307549" cy="472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6383476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7239357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8144497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rot="2220000" flipV="1">
            <a:off x="7739161" y="2308121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8028322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77C9B5-F600-4335-9597-F288BC93821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 rot="12484363">
            <a:off x="5118237" y="-2036000"/>
            <a:ext cx="3307549" cy="472152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F130258-72D8-4BC3-985B-0BADFE99DC7D}"/>
              </a:ext>
            </a:extLst>
          </p:cNvPr>
          <p:cNvSpPr txBox="1"/>
          <p:nvPr/>
        </p:nvSpPr>
        <p:spPr>
          <a:xfrm rot="20873370">
            <a:off x="5364701" y="3011528"/>
            <a:ext cx="1691054" cy="369332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Segoe Condensed" panose="020B0606040200020203" pitchFamily="34" charset="0"/>
              </a:rPr>
              <a:t>Button pressed!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E0386B37-4E97-44E7-AB73-B2699B0E9095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7707" y="1652007"/>
            <a:ext cx="1760951" cy="176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9143171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40855B7-5F76-3844-B3AD-95F4EB707CDD}"/>
              </a:ext>
            </a:extLst>
          </p:cNvPr>
          <p:cNvGrpSpPr/>
          <p:nvPr/>
        </p:nvGrpSpPr>
        <p:grpSpPr>
          <a:xfrm>
            <a:off x="3149600" y="1820070"/>
            <a:ext cx="1453367" cy="1311956"/>
            <a:chOff x="5460999" y="2302933"/>
            <a:chExt cx="1453367" cy="13119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6B00E3-2E87-EF4A-B403-DED0302421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>
              <a:off x="5460999" y="2302933"/>
              <a:ext cx="1453367" cy="131195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15E999-25B2-DD46-9FC1-D83F848B06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0800000">
              <a:off x="5544560" y="2391580"/>
              <a:ext cx="165387" cy="1223308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46AAE8-04A9-4753-88FF-5FA4102F2D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8438" y="4205144"/>
            <a:ext cx="1710765" cy="1150565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5319118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6224258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5772875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6108083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DC99653-3962-4338-8694-E5C0B965898F}"/>
              </a:ext>
            </a:extLst>
          </p:cNvPr>
          <p:cNvGrpSpPr/>
          <p:nvPr/>
        </p:nvGrpSpPr>
        <p:grpSpPr>
          <a:xfrm>
            <a:off x="3875676" y="5290100"/>
            <a:ext cx="1490385" cy="753036"/>
            <a:chOff x="5274773" y="4205144"/>
            <a:chExt cx="1490385" cy="7530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455FBB-857A-4E23-AA94-C4F8500ABA66}"/>
                </a:ext>
              </a:extLst>
            </p:cNvPr>
            <p:cNvSpPr/>
            <p:nvPr/>
          </p:nvSpPr>
          <p:spPr>
            <a:xfrm>
              <a:off x="5274773" y="4205145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E8462C-0C03-432F-8B6E-A13B2D592F9A}"/>
                </a:ext>
              </a:extLst>
            </p:cNvPr>
            <p:cNvSpPr/>
            <p:nvPr/>
          </p:nvSpPr>
          <p:spPr>
            <a:xfrm flipH="1">
              <a:off x="6395364" y="4205144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B0B7AA-F54F-43CB-9601-745BC3766A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4567" y="4390465"/>
              <a:ext cx="638534" cy="1949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7694976-DEFF-4ED8-BEDE-1BDCA42C98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621" y="4577093"/>
              <a:ext cx="18974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327466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7239357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8144497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7693114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8028322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4817776-D08A-434A-8B46-DBB5810AC882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61000"/>
          </a:blip>
          <a:stretch>
            <a:fillRect/>
          </a:stretch>
        </p:blipFill>
        <p:spPr>
          <a:xfrm rot="14453093">
            <a:off x="7633291" y="-3187978"/>
            <a:ext cx="2604017" cy="3717234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E5972AD9-75F6-4E1F-948E-80AD305F3DC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27707" y="1652007"/>
            <a:ext cx="1760951" cy="17609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991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318D69-BFA3-44E6-BD01-3FC1FC2B8E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6" t="35951" r="68126" b="32840"/>
          <a:stretch/>
        </p:blipFill>
        <p:spPr>
          <a:xfrm rot="5400000">
            <a:off x="6309352" y="1631619"/>
            <a:ext cx="1453367" cy="13119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656946-BE56-4460-85E5-0783E49122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6" t="35951" r="68126" b="32840"/>
          <a:stretch/>
        </p:blipFill>
        <p:spPr>
          <a:xfrm rot="5400000">
            <a:off x="4043605" y="1631619"/>
            <a:ext cx="1453367" cy="13119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460B61-4953-4D3F-875D-8661F18C3F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4643272" y="1115514"/>
            <a:ext cx="165387" cy="1223308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426C8A6-7252-43D7-A82C-7BF0991E34F7}"/>
              </a:ext>
            </a:extLst>
          </p:cNvPr>
          <p:cNvGrpSpPr/>
          <p:nvPr/>
        </p:nvGrpSpPr>
        <p:grpSpPr>
          <a:xfrm>
            <a:off x="4075680" y="1690660"/>
            <a:ext cx="1358899" cy="1171660"/>
            <a:chOff x="1927284" y="1727148"/>
            <a:chExt cx="1358899" cy="117166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649BC1B-F360-4FD2-8D24-03AB8A2D6B26}"/>
                </a:ext>
              </a:extLst>
            </p:cNvPr>
            <p:cNvSpPr/>
            <p:nvPr/>
          </p:nvSpPr>
          <p:spPr>
            <a:xfrm>
              <a:off x="1927284" y="1727150"/>
              <a:ext cx="453758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163BB91-92E6-4F8A-B8AE-5C1BDF4784A6}"/>
                </a:ext>
              </a:extLst>
            </p:cNvPr>
            <p:cNvSpPr/>
            <p:nvPr/>
          </p:nvSpPr>
          <p:spPr>
            <a:xfrm flipH="1">
              <a:off x="2832424" y="1727148"/>
              <a:ext cx="453759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7475800-5186-4BA4-8247-BF85C83E4A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41" y="2015492"/>
              <a:ext cx="390961" cy="303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4A0816C-F77C-4C1D-8FCB-C8D64100A8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6249" y="2305869"/>
              <a:ext cx="1161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81F4446-5D09-4C6E-ACFB-205C76E44A9A}"/>
              </a:ext>
            </a:extLst>
          </p:cNvPr>
          <p:cNvSpPr txBox="1"/>
          <p:nvPr/>
        </p:nvSpPr>
        <p:spPr>
          <a:xfrm>
            <a:off x="4125135" y="714118"/>
            <a:ext cx="131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Bebas Neue" panose="020B0606020202050201" pitchFamily="34" charset="0"/>
              </a:rPr>
              <a:t>Unpressed</a:t>
            </a:r>
            <a:endParaRPr lang="en-US" sz="2400" dirty="0">
              <a:latin typeface="Bebas Neue" panose="020B0606020202050201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549C00E-D92A-46DF-B255-2EE1C1660E83}"/>
              </a:ext>
            </a:extLst>
          </p:cNvPr>
          <p:cNvGrpSpPr/>
          <p:nvPr/>
        </p:nvGrpSpPr>
        <p:grpSpPr>
          <a:xfrm>
            <a:off x="6367840" y="1681552"/>
            <a:ext cx="1358899" cy="1171660"/>
            <a:chOff x="4219444" y="1718040"/>
            <a:chExt cx="1358899" cy="117166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ACEC1-432A-454A-ADB8-E8EF7D40B97E}"/>
                </a:ext>
              </a:extLst>
            </p:cNvPr>
            <p:cNvSpPr/>
            <p:nvPr/>
          </p:nvSpPr>
          <p:spPr>
            <a:xfrm>
              <a:off x="4219444" y="1718042"/>
              <a:ext cx="453758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513BE07-5B27-4AA7-9CA1-EC653DE44EFE}"/>
                </a:ext>
              </a:extLst>
            </p:cNvPr>
            <p:cNvSpPr/>
            <p:nvPr/>
          </p:nvSpPr>
          <p:spPr>
            <a:xfrm flipH="1">
              <a:off x="5124584" y="1718040"/>
              <a:ext cx="453759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556F94B-3276-45CB-82DE-1E9BE6013F57}"/>
                </a:ext>
              </a:extLst>
            </p:cNvPr>
            <p:cNvCxnSpPr>
              <a:cxnSpLocks/>
            </p:cNvCxnSpPr>
            <p:nvPr/>
          </p:nvCxnSpPr>
          <p:spPr>
            <a:xfrm rot="2220000" flipV="1">
              <a:off x="4730351" y="2146084"/>
              <a:ext cx="390961" cy="303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39E254-A74D-4524-B24B-23DABBE537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08409" y="2296761"/>
              <a:ext cx="1161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EBAAF46-80BC-4C5F-B2C3-E4DA681923E3}"/>
              </a:ext>
            </a:extLst>
          </p:cNvPr>
          <p:cNvSpPr txBox="1"/>
          <p:nvPr/>
        </p:nvSpPr>
        <p:spPr>
          <a:xfrm>
            <a:off x="6364442" y="1133644"/>
            <a:ext cx="1362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All 4 legs become connected</a:t>
            </a:r>
          </a:p>
        </p:txBody>
      </p: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1BED18AD-5D6F-42D2-9F31-6253AE11C9A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1000"/>
          </a:blip>
          <a:stretch>
            <a:fillRect/>
          </a:stretch>
        </p:blipFill>
        <p:spPr>
          <a:xfrm rot="20439742">
            <a:off x="6627539" y="2225103"/>
            <a:ext cx="1964075" cy="2803717"/>
          </a:xfrm>
          <a:prstGeom prst="rect">
            <a:avLst/>
          </a:prstGeom>
        </p:spPr>
      </p:pic>
      <p:grpSp>
        <p:nvGrpSpPr>
          <p:cNvPr id="30" name="Group 29">
            <a:extLst>
              <a:ext uri="{FF2B5EF4-FFF2-40B4-BE49-F238E27FC236}">
                <a16:creationId xmlns:a16="http://schemas.microsoft.com/office/drawing/2014/main" id="{9B5F7E74-3F4F-4BA3-ADE9-99EBCEC080C7}"/>
              </a:ext>
            </a:extLst>
          </p:cNvPr>
          <p:cNvGrpSpPr/>
          <p:nvPr/>
        </p:nvGrpSpPr>
        <p:grpSpPr>
          <a:xfrm>
            <a:off x="3090415" y="1150933"/>
            <a:ext cx="3269004" cy="431478"/>
            <a:chOff x="809775" y="502132"/>
            <a:chExt cx="3269004" cy="43147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7959A32-9121-4C7F-8842-1835DEDF3B00}"/>
                </a:ext>
              </a:extLst>
            </p:cNvPr>
            <p:cNvSpPr txBox="1"/>
            <p:nvPr/>
          </p:nvSpPr>
          <p:spPr>
            <a:xfrm>
              <a:off x="809775" y="502132"/>
              <a:ext cx="13119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C00000"/>
                  </a:solidFill>
                  <a:latin typeface="Segoe Condensed" panose="020B0606040200020203" pitchFamily="34" charset="0"/>
                </a:rPr>
                <a:t>Connected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FF7C504-6A3A-47E8-94CB-FE0D637742AF}"/>
                </a:ext>
              </a:extLst>
            </p:cNvPr>
            <p:cNvSpPr/>
            <p:nvPr/>
          </p:nvSpPr>
          <p:spPr>
            <a:xfrm>
              <a:off x="2065783" y="672179"/>
              <a:ext cx="166255" cy="261431"/>
            </a:xfrm>
            <a:custGeom>
              <a:avLst/>
              <a:gdLst>
                <a:gd name="connsiteX0" fmla="*/ 166255 w 166255"/>
                <a:gd name="connsiteY0" fmla="*/ 482138 h 482138"/>
                <a:gd name="connsiteX1" fmla="*/ 166255 w 166255"/>
                <a:gd name="connsiteY1" fmla="*/ 0 h 482138"/>
                <a:gd name="connsiteX2" fmla="*/ 0 w 166255"/>
                <a:gd name="connsiteY2" fmla="*/ 0 h 48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55" h="482138">
                  <a:moveTo>
                    <a:pt x="166255" y="482138"/>
                  </a:moveTo>
                  <a:lnTo>
                    <a:pt x="16625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707E8DA-2E9E-48F7-9514-1C4A2C0F1A1F}"/>
                </a:ext>
              </a:extLst>
            </p:cNvPr>
            <p:cNvSpPr/>
            <p:nvPr/>
          </p:nvSpPr>
          <p:spPr>
            <a:xfrm flipH="1">
              <a:off x="2658758" y="672179"/>
              <a:ext cx="166255" cy="261431"/>
            </a:xfrm>
            <a:custGeom>
              <a:avLst/>
              <a:gdLst>
                <a:gd name="connsiteX0" fmla="*/ 166255 w 166255"/>
                <a:gd name="connsiteY0" fmla="*/ 482138 h 482138"/>
                <a:gd name="connsiteX1" fmla="*/ 166255 w 166255"/>
                <a:gd name="connsiteY1" fmla="*/ 0 h 482138"/>
                <a:gd name="connsiteX2" fmla="*/ 0 w 166255"/>
                <a:gd name="connsiteY2" fmla="*/ 0 h 48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55" h="482138">
                  <a:moveTo>
                    <a:pt x="166255" y="482138"/>
                  </a:moveTo>
                  <a:lnTo>
                    <a:pt x="16625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8D23D34-DA67-4A9C-83CD-395B835E2F1A}"/>
                </a:ext>
              </a:extLst>
            </p:cNvPr>
            <p:cNvSpPr txBox="1"/>
            <p:nvPr/>
          </p:nvSpPr>
          <p:spPr>
            <a:xfrm>
              <a:off x="2766821" y="502132"/>
              <a:ext cx="13119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Connected</a:t>
              </a:r>
            </a:p>
          </p:txBody>
        </p:sp>
      </p:grp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A5BC147-24A2-4EEC-B34B-0030944113A2}"/>
              </a:ext>
            </a:extLst>
          </p:cNvPr>
          <p:cNvSpPr/>
          <p:nvPr/>
        </p:nvSpPr>
        <p:spPr>
          <a:xfrm>
            <a:off x="3985609" y="1551805"/>
            <a:ext cx="606308" cy="1435151"/>
          </a:xfrm>
          <a:prstGeom prst="roundRect">
            <a:avLst/>
          </a:prstGeom>
          <a:noFill/>
          <a:ln w="38100">
            <a:solidFill>
              <a:srgbClr val="C00000">
                <a:alpha val="82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A5D07066-5F62-4AD3-AE37-40115E7E1561}"/>
              </a:ext>
            </a:extLst>
          </p:cNvPr>
          <p:cNvSpPr/>
          <p:nvPr/>
        </p:nvSpPr>
        <p:spPr>
          <a:xfrm>
            <a:off x="4898942" y="1551805"/>
            <a:ext cx="603504" cy="1435151"/>
          </a:xfrm>
          <a:prstGeom prst="roundRect">
            <a:avLst/>
          </a:prstGeom>
          <a:noFill/>
          <a:ln w="38100">
            <a:solidFill>
              <a:schemeClr val="accent1">
                <a:alpha val="82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FEF9EDA-29E0-4C03-98B3-D19458117496}"/>
              </a:ext>
            </a:extLst>
          </p:cNvPr>
          <p:cNvSpPr txBox="1"/>
          <p:nvPr/>
        </p:nvSpPr>
        <p:spPr>
          <a:xfrm>
            <a:off x="6388149" y="714118"/>
            <a:ext cx="131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Bebas Neue" panose="020B0606020202050201" pitchFamily="34" charset="0"/>
              </a:rPr>
              <a:t>PRESSED</a:t>
            </a:r>
          </a:p>
        </p:txBody>
      </p:sp>
    </p:spTree>
    <p:extLst>
      <p:ext uri="{BB962C8B-B14F-4D97-AF65-F5344CB8AC3E}">
        <p14:creationId xmlns:p14="http://schemas.microsoft.com/office/powerpoint/2010/main" val="3943943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318D69-BFA3-44E6-BD01-3FC1FC2B8E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6" t="35951" r="68126" b="32840"/>
          <a:stretch/>
        </p:blipFill>
        <p:spPr>
          <a:xfrm rot="5400000">
            <a:off x="6309352" y="1631619"/>
            <a:ext cx="1453367" cy="13119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656946-BE56-4460-85E5-0783E49122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6" t="35951" r="68126" b="32840"/>
          <a:stretch/>
        </p:blipFill>
        <p:spPr>
          <a:xfrm rot="5400000">
            <a:off x="4043605" y="1631619"/>
            <a:ext cx="1453367" cy="13119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460B61-4953-4D3F-875D-8661F18C3F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4643272" y="1115514"/>
            <a:ext cx="165387" cy="1223308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426C8A6-7252-43D7-A82C-7BF0991E34F7}"/>
              </a:ext>
            </a:extLst>
          </p:cNvPr>
          <p:cNvGrpSpPr/>
          <p:nvPr/>
        </p:nvGrpSpPr>
        <p:grpSpPr>
          <a:xfrm>
            <a:off x="4075680" y="1690660"/>
            <a:ext cx="1358899" cy="1171660"/>
            <a:chOff x="1927284" y="1727148"/>
            <a:chExt cx="1358899" cy="117166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649BC1B-F360-4FD2-8D24-03AB8A2D6B26}"/>
                </a:ext>
              </a:extLst>
            </p:cNvPr>
            <p:cNvSpPr/>
            <p:nvPr/>
          </p:nvSpPr>
          <p:spPr>
            <a:xfrm>
              <a:off x="1927284" y="1727150"/>
              <a:ext cx="453758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163BB91-92E6-4F8A-B8AE-5C1BDF4784A6}"/>
                </a:ext>
              </a:extLst>
            </p:cNvPr>
            <p:cNvSpPr/>
            <p:nvPr/>
          </p:nvSpPr>
          <p:spPr>
            <a:xfrm flipH="1">
              <a:off x="2832424" y="1727148"/>
              <a:ext cx="453759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7475800-5186-4BA4-8247-BF85C83E4A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41" y="2015492"/>
              <a:ext cx="390961" cy="303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4A0816C-F77C-4C1D-8FCB-C8D64100A8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6249" y="2305869"/>
              <a:ext cx="1161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81F4446-5D09-4C6E-ACFB-205C76E44A9A}"/>
              </a:ext>
            </a:extLst>
          </p:cNvPr>
          <p:cNvSpPr txBox="1"/>
          <p:nvPr/>
        </p:nvSpPr>
        <p:spPr>
          <a:xfrm>
            <a:off x="4125135" y="714118"/>
            <a:ext cx="131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Bebas Neue" panose="020B0606020202050201" pitchFamily="34" charset="0"/>
              </a:rPr>
              <a:t>Unpressed</a:t>
            </a:r>
            <a:endParaRPr lang="en-US" sz="2400" dirty="0">
              <a:latin typeface="Bebas Neue" panose="020B0606020202050201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549C00E-D92A-46DF-B255-2EE1C1660E83}"/>
              </a:ext>
            </a:extLst>
          </p:cNvPr>
          <p:cNvGrpSpPr/>
          <p:nvPr/>
        </p:nvGrpSpPr>
        <p:grpSpPr>
          <a:xfrm>
            <a:off x="6367840" y="1681552"/>
            <a:ext cx="1358899" cy="1171660"/>
            <a:chOff x="4219444" y="1718040"/>
            <a:chExt cx="1358899" cy="117166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ACEC1-432A-454A-ADB8-E8EF7D40B97E}"/>
                </a:ext>
              </a:extLst>
            </p:cNvPr>
            <p:cNvSpPr/>
            <p:nvPr/>
          </p:nvSpPr>
          <p:spPr>
            <a:xfrm>
              <a:off x="4219444" y="1718042"/>
              <a:ext cx="453758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513BE07-5B27-4AA7-9CA1-EC653DE44EFE}"/>
                </a:ext>
              </a:extLst>
            </p:cNvPr>
            <p:cNvSpPr/>
            <p:nvPr/>
          </p:nvSpPr>
          <p:spPr>
            <a:xfrm flipH="1">
              <a:off x="5124584" y="1718040"/>
              <a:ext cx="453759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556F94B-3276-45CB-82DE-1E9BE6013F57}"/>
                </a:ext>
              </a:extLst>
            </p:cNvPr>
            <p:cNvCxnSpPr>
              <a:cxnSpLocks/>
            </p:cNvCxnSpPr>
            <p:nvPr/>
          </p:nvCxnSpPr>
          <p:spPr>
            <a:xfrm rot="2220000" flipV="1">
              <a:off x="4730351" y="2146084"/>
              <a:ext cx="390961" cy="303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39E254-A74D-4524-B24B-23DABBE537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08409" y="2296761"/>
              <a:ext cx="1161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EBAAF46-80BC-4C5F-B2C3-E4DA681923E3}"/>
              </a:ext>
            </a:extLst>
          </p:cNvPr>
          <p:cNvSpPr txBox="1"/>
          <p:nvPr/>
        </p:nvSpPr>
        <p:spPr>
          <a:xfrm>
            <a:off x="6364442" y="1133644"/>
            <a:ext cx="1362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All 4 legs become connected</a:t>
            </a:r>
          </a:p>
        </p:txBody>
      </p: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1BED18AD-5D6F-42D2-9F31-6253AE11C9A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1000"/>
          </a:blip>
          <a:stretch>
            <a:fillRect/>
          </a:stretch>
        </p:blipFill>
        <p:spPr>
          <a:xfrm rot="20439742">
            <a:off x="6627539" y="2225103"/>
            <a:ext cx="1964075" cy="280371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B5F58BB-D857-438D-BCFC-5BCDA2841C94}"/>
              </a:ext>
            </a:extLst>
          </p:cNvPr>
          <p:cNvSpPr txBox="1"/>
          <p:nvPr/>
        </p:nvSpPr>
        <p:spPr>
          <a:xfrm>
            <a:off x="653957" y="3287291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EF645A6-6297-419E-8D99-E55D2555BA85}"/>
              </a:ext>
            </a:extLst>
          </p:cNvPr>
          <p:cNvSpPr/>
          <p:nvPr/>
        </p:nvSpPr>
        <p:spPr>
          <a:xfrm>
            <a:off x="1909965" y="3486284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B5F7E74-3F4F-4BA3-ADE9-99EBCEC080C7}"/>
              </a:ext>
            </a:extLst>
          </p:cNvPr>
          <p:cNvGrpSpPr/>
          <p:nvPr/>
        </p:nvGrpSpPr>
        <p:grpSpPr>
          <a:xfrm>
            <a:off x="3090415" y="1150933"/>
            <a:ext cx="3269004" cy="431478"/>
            <a:chOff x="809775" y="502132"/>
            <a:chExt cx="3269004" cy="43147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7959A32-9121-4C7F-8842-1835DEDF3B00}"/>
                </a:ext>
              </a:extLst>
            </p:cNvPr>
            <p:cNvSpPr txBox="1"/>
            <p:nvPr/>
          </p:nvSpPr>
          <p:spPr>
            <a:xfrm>
              <a:off x="809775" y="502132"/>
              <a:ext cx="13119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C00000"/>
                  </a:solidFill>
                  <a:latin typeface="Segoe Condensed" panose="020B0606040200020203" pitchFamily="34" charset="0"/>
                </a:rPr>
                <a:t>Connected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FF7C504-6A3A-47E8-94CB-FE0D637742AF}"/>
                </a:ext>
              </a:extLst>
            </p:cNvPr>
            <p:cNvSpPr/>
            <p:nvPr/>
          </p:nvSpPr>
          <p:spPr>
            <a:xfrm>
              <a:off x="2065783" y="672179"/>
              <a:ext cx="166255" cy="261431"/>
            </a:xfrm>
            <a:custGeom>
              <a:avLst/>
              <a:gdLst>
                <a:gd name="connsiteX0" fmla="*/ 166255 w 166255"/>
                <a:gd name="connsiteY0" fmla="*/ 482138 h 482138"/>
                <a:gd name="connsiteX1" fmla="*/ 166255 w 166255"/>
                <a:gd name="connsiteY1" fmla="*/ 0 h 482138"/>
                <a:gd name="connsiteX2" fmla="*/ 0 w 166255"/>
                <a:gd name="connsiteY2" fmla="*/ 0 h 48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55" h="482138">
                  <a:moveTo>
                    <a:pt x="166255" y="482138"/>
                  </a:moveTo>
                  <a:lnTo>
                    <a:pt x="16625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707E8DA-2E9E-48F7-9514-1C4A2C0F1A1F}"/>
                </a:ext>
              </a:extLst>
            </p:cNvPr>
            <p:cNvSpPr/>
            <p:nvPr/>
          </p:nvSpPr>
          <p:spPr>
            <a:xfrm flipH="1">
              <a:off x="2658758" y="672179"/>
              <a:ext cx="166255" cy="261431"/>
            </a:xfrm>
            <a:custGeom>
              <a:avLst/>
              <a:gdLst>
                <a:gd name="connsiteX0" fmla="*/ 166255 w 166255"/>
                <a:gd name="connsiteY0" fmla="*/ 482138 h 482138"/>
                <a:gd name="connsiteX1" fmla="*/ 166255 w 166255"/>
                <a:gd name="connsiteY1" fmla="*/ 0 h 482138"/>
                <a:gd name="connsiteX2" fmla="*/ 0 w 166255"/>
                <a:gd name="connsiteY2" fmla="*/ 0 h 48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55" h="482138">
                  <a:moveTo>
                    <a:pt x="166255" y="482138"/>
                  </a:moveTo>
                  <a:lnTo>
                    <a:pt x="16625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8D23D34-DA67-4A9C-83CD-395B835E2F1A}"/>
                </a:ext>
              </a:extLst>
            </p:cNvPr>
            <p:cNvSpPr txBox="1"/>
            <p:nvPr/>
          </p:nvSpPr>
          <p:spPr>
            <a:xfrm>
              <a:off x="2766821" y="502132"/>
              <a:ext cx="13119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Connected</a:t>
              </a:r>
            </a:p>
          </p:txBody>
        </p:sp>
      </p:grp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A5BC147-24A2-4EEC-B34B-0030944113A2}"/>
              </a:ext>
            </a:extLst>
          </p:cNvPr>
          <p:cNvSpPr/>
          <p:nvPr/>
        </p:nvSpPr>
        <p:spPr>
          <a:xfrm>
            <a:off x="3985609" y="1551805"/>
            <a:ext cx="606308" cy="1435151"/>
          </a:xfrm>
          <a:prstGeom prst="roundRect">
            <a:avLst/>
          </a:prstGeom>
          <a:noFill/>
          <a:ln w="38100">
            <a:solidFill>
              <a:srgbClr val="C00000">
                <a:alpha val="82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A5D07066-5F62-4AD3-AE37-40115E7E1561}"/>
              </a:ext>
            </a:extLst>
          </p:cNvPr>
          <p:cNvSpPr/>
          <p:nvPr/>
        </p:nvSpPr>
        <p:spPr>
          <a:xfrm>
            <a:off x="4898942" y="1551805"/>
            <a:ext cx="603504" cy="1435151"/>
          </a:xfrm>
          <a:prstGeom prst="roundRect">
            <a:avLst/>
          </a:prstGeom>
          <a:noFill/>
          <a:ln w="38100">
            <a:solidFill>
              <a:schemeClr val="accent1">
                <a:alpha val="82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917FC435-E24D-4B4D-937D-9DE8FE137B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6" t="35951" r="68126" b="32840"/>
          <a:stretch/>
        </p:blipFill>
        <p:spPr>
          <a:xfrm rot="5400000">
            <a:off x="1815243" y="1631849"/>
            <a:ext cx="1453367" cy="13119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5F2C722-2C24-4648-ABFA-79A6291B31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2414910" y="1115744"/>
            <a:ext cx="165387" cy="1223308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5AB3C20D-CADC-4706-8392-AE238FC7129D}"/>
              </a:ext>
            </a:extLst>
          </p:cNvPr>
          <p:cNvGrpSpPr/>
          <p:nvPr/>
        </p:nvGrpSpPr>
        <p:grpSpPr>
          <a:xfrm>
            <a:off x="1847318" y="1690890"/>
            <a:ext cx="1358899" cy="1171660"/>
            <a:chOff x="1927284" y="1727148"/>
            <a:chExt cx="1358899" cy="117166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8457A05-209F-43A6-B24A-DAE41BCFBE62}"/>
                </a:ext>
              </a:extLst>
            </p:cNvPr>
            <p:cNvSpPr/>
            <p:nvPr/>
          </p:nvSpPr>
          <p:spPr>
            <a:xfrm>
              <a:off x="1927284" y="1727150"/>
              <a:ext cx="453758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B23487A-1B32-4C34-886A-733164E6E3CF}"/>
                </a:ext>
              </a:extLst>
            </p:cNvPr>
            <p:cNvSpPr/>
            <p:nvPr/>
          </p:nvSpPr>
          <p:spPr>
            <a:xfrm flipH="1">
              <a:off x="2832424" y="1727148"/>
              <a:ext cx="453759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C28882D-03CE-436F-A1BB-8A66818FB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41" y="2015492"/>
              <a:ext cx="390961" cy="303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312BA48-8465-4549-AA2E-A5F59B5210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6249" y="2305869"/>
              <a:ext cx="1161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7" name="TextBox 46">
            <a:extLst>
              <a:ext uri="{FF2B5EF4-FFF2-40B4-BE49-F238E27FC236}">
                <a16:creationId xmlns:a16="http://schemas.microsoft.com/office/drawing/2014/main" id="{D343A8F3-174B-411B-BF1F-4A680AAA5694}"/>
              </a:ext>
            </a:extLst>
          </p:cNvPr>
          <p:cNvSpPr txBox="1"/>
          <p:nvPr/>
        </p:nvSpPr>
        <p:spPr>
          <a:xfrm>
            <a:off x="1848763" y="714118"/>
            <a:ext cx="131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Bebas Neue" panose="020B0606020202050201" pitchFamily="34" charset="0"/>
              </a:rPr>
              <a:t>Unpressed</a:t>
            </a:r>
            <a:endParaRPr lang="en-US" sz="2400" dirty="0">
              <a:latin typeface="Bebas Neue" panose="020B0606020202050201" pitchFamily="34" charset="0"/>
            </a:endParaRPr>
          </a:p>
        </p:txBody>
      </p:sp>
      <p:sp>
        <p:nvSpPr>
          <p:cNvPr id="48" name="TextBox 47">
            <a:extLst>
              <a:ext uri="{FF2B5EF4-FFF2-40B4-BE49-F238E27FC236}">
                <a16:creationId xmlns:a16="http://schemas.microsoft.com/office/drawing/2014/main" id="{0FEF9EDA-29E0-4C03-98B3-D19458117496}"/>
              </a:ext>
            </a:extLst>
          </p:cNvPr>
          <p:cNvSpPr txBox="1"/>
          <p:nvPr/>
        </p:nvSpPr>
        <p:spPr>
          <a:xfrm>
            <a:off x="6388149" y="714118"/>
            <a:ext cx="131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Bebas Neue" panose="020B0606020202050201" pitchFamily="34" charset="0"/>
              </a:rPr>
              <a:t>PRESSED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52C61D8-5889-4E7E-ADEC-8F0B9294810C}"/>
              </a:ext>
            </a:extLst>
          </p:cNvPr>
          <p:cNvSpPr txBox="1"/>
          <p:nvPr/>
        </p:nvSpPr>
        <p:spPr>
          <a:xfrm>
            <a:off x="1831626" y="1116146"/>
            <a:ext cx="1362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Default state</a:t>
            </a:r>
          </a:p>
        </p:txBody>
      </p:sp>
    </p:spTree>
    <p:extLst>
      <p:ext uri="{BB962C8B-B14F-4D97-AF65-F5344CB8AC3E}">
        <p14:creationId xmlns:p14="http://schemas.microsoft.com/office/powerpoint/2010/main" val="3102455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B4318D69-BFA3-44E6-BD01-3FC1FC2B8EC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6" t="35951" r="68126" b="32840"/>
          <a:stretch/>
        </p:blipFill>
        <p:spPr>
          <a:xfrm rot="5400000">
            <a:off x="6309352" y="1631619"/>
            <a:ext cx="1453367" cy="1311956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F4656946-BE56-4460-85E5-0783E49122B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6" t="35951" r="68126" b="32840"/>
          <a:stretch/>
        </p:blipFill>
        <p:spPr>
          <a:xfrm rot="5400000">
            <a:off x="4043605" y="1631619"/>
            <a:ext cx="1453367" cy="1311956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0460B61-4953-4D3F-875D-8661F18C3FF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4643272" y="1115514"/>
            <a:ext cx="165387" cy="1223308"/>
          </a:xfrm>
          <a:prstGeom prst="rect">
            <a:avLst/>
          </a:prstGeom>
        </p:spPr>
      </p:pic>
      <p:grpSp>
        <p:nvGrpSpPr>
          <p:cNvPr id="19" name="Group 18">
            <a:extLst>
              <a:ext uri="{FF2B5EF4-FFF2-40B4-BE49-F238E27FC236}">
                <a16:creationId xmlns:a16="http://schemas.microsoft.com/office/drawing/2014/main" id="{A426C8A6-7252-43D7-A82C-7BF0991E34F7}"/>
              </a:ext>
            </a:extLst>
          </p:cNvPr>
          <p:cNvGrpSpPr/>
          <p:nvPr/>
        </p:nvGrpSpPr>
        <p:grpSpPr>
          <a:xfrm>
            <a:off x="4075680" y="1690660"/>
            <a:ext cx="1358899" cy="1171660"/>
            <a:chOff x="1927284" y="1727148"/>
            <a:chExt cx="1358899" cy="1171660"/>
          </a:xfrm>
        </p:grpSpPr>
        <p:sp>
          <p:nvSpPr>
            <p:cNvPr id="6" name="Freeform: Shape 5">
              <a:extLst>
                <a:ext uri="{FF2B5EF4-FFF2-40B4-BE49-F238E27FC236}">
                  <a16:creationId xmlns:a16="http://schemas.microsoft.com/office/drawing/2014/main" id="{0649BC1B-F360-4FD2-8D24-03AB8A2D6B26}"/>
                </a:ext>
              </a:extLst>
            </p:cNvPr>
            <p:cNvSpPr/>
            <p:nvPr/>
          </p:nvSpPr>
          <p:spPr>
            <a:xfrm>
              <a:off x="1927284" y="1727150"/>
              <a:ext cx="453758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" name="Freeform: Shape 6">
              <a:extLst>
                <a:ext uri="{FF2B5EF4-FFF2-40B4-BE49-F238E27FC236}">
                  <a16:creationId xmlns:a16="http://schemas.microsoft.com/office/drawing/2014/main" id="{4163BB91-92E6-4F8A-B8AE-5C1BDF4784A6}"/>
                </a:ext>
              </a:extLst>
            </p:cNvPr>
            <p:cNvSpPr/>
            <p:nvPr/>
          </p:nvSpPr>
          <p:spPr>
            <a:xfrm flipH="1">
              <a:off x="2832424" y="1727148"/>
              <a:ext cx="453759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8" name="Straight Connector 7">
              <a:extLst>
                <a:ext uri="{FF2B5EF4-FFF2-40B4-BE49-F238E27FC236}">
                  <a16:creationId xmlns:a16="http://schemas.microsoft.com/office/drawing/2014/main" id="{F7475800-5186-4BA4-8247-BF85C83E4A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41" y="2015492"/>
              <a:ext cx="390961" cy="303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4A0816C-F77C-4C1D-8FCB-C8D64100A81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6249" y="2305869"/>
              <a:ext cx="1161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81F4446-5D09-4C6E-ACFB-205C76E44A9A}"/>
              </a:ext>
            </a:extLst>
          </p:cNvPr>
          <p:cNvSpPr txBox="1"/>
          <p:nvPr/>
        </p:nvSpPr>
        <p:spPr>
          <a:xfrm>
            <a:off x="3024301" y="714118"/>
            <a:ext cx="131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 err="1">
                <a:latin typeface="Bebas Neue" panose="020B0606020202050201" pitchFamily="34" charset="0"/>
              </a:rPr>
              <a:t>Unpressed</a:t>
            </a:r>
            <a:endParaRPr lang="en-US" sz="2400" dirty="0">
              <a:latin typeface="Bebas Neue" panose="020B0606020202050201" pitchFamily="34" charset="0"/>
            </a:endParaRPr>
          </a:p>
        </p:txBody>
      </p:sp>
      <p:grpSp>
        <p:nvGrpSpPr>
          <p:cNvPr id="17" name="Group 16">
            <a:extLst>
              <a:ext uri="{FF2B5EF4-FFF2-40B4-BE49-F238E27FC236}">
                <a16:creationId xmlns:a16="http://schemas.microsoft.com/office/drawing/2014/main" id="{C549C00E-D92A-46DF-B255-2EE1C1660E83}"/>
              </a:ext>
            </a:extLst>
          </p:cNvPr>
          <p:cNvGrpSpPr/>
          <p:nvPr/>
        </p:nvGrpSpPr>
        <p:grpSpPr>
          <a:xfrm>
            <a:off x="6367840" y="1681552"/>
            <a:ext cx="1358899" cy="1171660"/>
            <a:chOff x="4219444" y="1718040"/>
            <a:chExt cx="1358899" cy="1171660"/>
          </a:xfrm>
        </p:grpSpPr>
        <p:sp>
          <p:nvSpPr>
            <p:cNvPr id="11" name="Freeform: Shape 10">
              <a:extLst>
                <a:ext uri="{FF2B5EF4-FFF2-40B4-BE49-F238E27FC236}">
                  <a16:creationId xmlns:a16="http://schemas.microsoft.com/office/drawing/2014/main" id="{4B7ACEC1-432A-454A-ADB8-E8EF7D40B97E}"/>
                </a:ext>
              </a:extLst>
            </p:cNvPr>
            <p:cNvSpPr/>
            <p:nvPr/>
          </p:nvSpPr>
          <p:spPr>
            <a:xfrm>
              <a:off x="4219444" y="1718042"/>
              <a:ext cx="453758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2" name="Freeform: Shape 11">
              <a:extLst>
                <a:ext uri="{FF2B5EF4-FFF2-40B4-BE49-F238E27FC236}">
                  <a16:creationId xmlns:a16="http://schemas.microsoft.com/office/drawing/2014/main" id="{5513BE07-5B27-4AA7-9CA1-EC653DE44EFE}"/>
                </a:ext>
              </a:extLst>
            </p:cNvPr>
            <p:cNvSpPr/>
            <p:nvPr/>
          </p:nvSpPr>
          <p:spPr>
            <a:xfrm flipH="1">
              <a:off x="5124584" y="1718040"/>
              <a:ext cx="453759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3" name="Straight Connector 12">
              <a:extLst>
                <a:ext uri="{FF2B5EF4-FFF2-40B4-BE49-F238E27FC236}">
                  <a16:creationId xmlns:a16="http://schemas.microsoft.com/office/drawing/2014/main" id="{9556F94B-3276-45CB-82DE-1E9BE6013F57}"/>
                </a:ext>
              </a:extLst>
            </p:cNvPr>
            <p:cNvCxnSpPr>
              <a:cxnSpLocks/>
            </p:cNvCxnSpPr>
            <p:nvPr/>
          </p:nvCxnSpPr>
          <p:spPr>
            <a:xfrm rot="2220000" flipV="1">
              <a:off x="4730351" y="2146084"/>
              <a:ext cx="390961" cy="303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1A39E254-A74D-4524-B24B-23DABBE5377A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08409" y="2296761"/>
              <a:ext cx="1161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1" name="TextBox 20">
            <a:extLst>
              <a:ext uri="{FF2B5EF4-FFF2-40B4-BE49-F238E27FC236}">
                <a16:creationId xmlns:a16="http://schemas.microsoft.com/office/drawing/2014/main" id="{6EBAAF46-80BC-4C5F-B2C3-E4DA681923E3}"/>
              </a:ext>
            </a:extLst>
          </p:cNvPr>
          <p:cNvSpPr txBox="1"/>
          <p:nvPr/>
        </p:nvSpPr>
        <p:spPr>
          <a:xfrm>
            <a:off x="6364442" y="1133644"/>
            <a:ext cx="1362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All 4 legs become connected</a:t>
            </a:r>
          </a:p>
        </p:txBody>
      </p:sp>
      <p:pic>
        <p:nvPicPr>
          <p:cNvPr id="22" name="Picture 21" descr="A picture containing drawing&#10;&#10;Description automatically generated">
            <a:extLst>
              <a:ext uri="{FF2B5EF4-FFF2-40B4-BE49-F238E27FC236}">
                <a16:creationId xmlns:a16="http://schemas.microsoft.com/office/drawing/2014/main" id="{1BED18AD-5D6F-42D2-9F31-6253AE11C9A7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1000"/>
          </a:blip>
          <a:stretch>
            <a:fillRect/>
          </a:stretch>
        </p:blipFill>
        <p:spPr>
          <a:xfrm rot="20439742">
            <a:off x="6627539" y="2225103"/>
            <a:ext cx="1964075" cy="2803717"/>
          </a:xfrm>
          <a:prstGeom prst="rect">
            <a:avLst/>
          </a:prstGeom>
        </p:spPr>
      </p:pic>
      <p:sp>
        <p:nvSpPr>
          <p:cNvPr id="23" name="TextBox 22">
            <a:extLst>
              <a:ext uri="{FF2B5EF4-FFF2-40B4-BE49-F238E27FC236}">
                <a16:creationId xmlns:a16="http://schemas.microsoft.com/office/drawing/2014/main" id="{DB5F58BB-D857-438D-BCFC-5BCDA2841C94}"/>
              </a:ext>
            </a:extLst>
          </p:cNvPr>
          <p:cNvSpPr txBox="1"/>
          <p:nvPr/>
        </p:nvSpPr>
        <p:spPr>
          <a:xfrm>
            <a:off x="653957" y="3287291"/>
            <a:ext cx="13119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dirty="0">
                <a:solidFill>
                  <a:srgbClr val="C00000"/>
                </a:solidFill>
                <a:latin typeface="Segoe Condensed" panose="020B0606040200020203" pitchFamily="34" charset="0"/>
              </a:rPr>
              <a:t>Connected</a:t>
            </a:r>
          </a:p>
        </p:txBody>
      </p:sp>
      <p:sp>
        <p:nvSpPr>
          <p:cNvPr id="24" name="Freeform: Shape 23">
            <a:extLst>
              <a:ext uri="{FF2B5EF4-FFF2-40B4-BE49-F238E27FC236}">
                <a16:creationId xmlns:a16="http://schemas.microsoft.com/office/drawing/2014/main" id="{1EF645A6-6297-419E-8D99-E55D2555BA85}"/>
              </a:ext>
            </a:extLst>
          </p:cNvPr>
          <p:cNvSpPr/>
          <p:nvPr/>
        </p:nvSpPr>
        <p:spPr>
          <a:xfrm>
            <a:off x="1909965" y="3486284"/>
            <a:ext cx="166255" cy="482138"/>
          </a:xfrm>
          <a:custGeom>
            <a:avLst/>
            <a:gdLst>
              <a:gd name="connsiteX0" fmla="*/ 166255 w 166255"/>
              <a:gd name="connsiteY0" fmla="*/ 482138 h 482138"/>
              <a:gd name="connsiteX1" fmla="*/ 166255 w 166255"/>
              <a:gd name="connsiteY1" fmla="*/ 0 h 482138"/>
              <a:gd name="connsiteX2" fmla="*/ 0 w 166255"/>
              <a:gd name="connsiteY2" fmla="*/ 0 h 4821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166255" h="482138">
                <a:moveTo>
                  <a:pt x="166255" y="482138"/>
                </a:moveTo>
                <a:lnTo>
                  <a:pt x="166255" y="0"/>
                </a:lnTo>
                <a:lnTo>
                  <a:pt x="0" y="0"/>
                </a:lnTo>
              </a:path>
            </a:pathLst>
          </a:cu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0" name="Group 29">
            <a:extLst>
              <a:ext uri="{FF2B5EF4-FFF2-40B4-BE49-F238E27FC236}">
                <a16:creationId xmlns:a16="http://schemas.microsoft.com/office/drawing/2014/main" id="{9B5F7E74-3F4F-4BA3-ADE9-99EBCEC080C7}"/>
              </a:ext>
            </a:extLst>
          </p:cNvPr>
          <p:cNvGrpSpPr/>
          <p:nvPr/>
        </p:nvGrpSpPr>
        <p:grpSpPr>
          <a:xfrm>
            <a:off x="3090415" y="1150933"/>
            <a:ext cx="3269004" cy="431478"/>
            <a:chOff x="809775" y="502132"/>
            <a:chExt cx="3269004" cy="431478"/>
          </a:xfrm>
        </p:grpSpPr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C7959A32-9121-4C7F-8842-1835DEDF3B00}"/>
                </a:ext>
              </a:extLst>
            </p:cNvPr>
            <p:cNvSpPr txBox="1"/>
            <p:nvPr/>
          </p:nvSpPr>
          <p:spPr>
            <a:xfrm>
              <a:off x="809775" y="502132"/>
              <a:ext cx="13119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600" dirty="0">
                  <a:solidFill>
                    <a:srgbClr val="C00000"/>
                  </a:solidFill>
                  <a:latin typeface="Segoe Condensed" panose="020B0606040200020203" pitchFamily="34" charset="0"/>
                </a:rPr>
                <a:t>Connected</a:t>
              </a:r>
            </a:p>
          </p:txBody>
        </p:sp>
        <p:sp>
          <p:nvSpPr>
            <p:cNvPr id="26" name="Freeform: Shape 25">
              <a:extLst>
                <a:ext uri="{FF2B5EF4-FFF2-40B4-BE49-F238E27FC236}">
                  <a16:creationId xmlns:a16="http://schemas.microsoft.com/office/drawing/2014/main" id="{3FF7C504-6A3A-47E8-94CB-FE0D637742AF}"/>
                </a:ext>
              </a:extLst>
            </p:cNvPr>
            <p:cNvSpPr/>
            <p:nvPr/>
          </p:nvSpPr>
          <p:spPr>
            <a:xfrm>
              <a:off x="2065783" y="672179"/>
              <a:ext cx="166255" cy="261431"/>
            </a:xfrm>
            <a:custGeom>
              <a:avLst/>
              <a:gdLst>
                <a:gd name="connsiteX0" fmla="*/ 166255 w 166255"/>
                <a:gd name="connsiteY0" fmla="*/ 482138 h 482138"/>
                <a:gd name="connsiteX1" fmla="*/ 166255 w 166255"/>
                <a:gd name="connsiteY1" fmla="*/ 0 h 482138"/>
                <a:gd name="connsiteX2" fmla="*/ 0 w 166255"/>
                <a:gd name="connsiteY2" fmla="*/ 0 h 48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55" h="482138">
                  <a:moveTo>
                    <a:pt x="166255" y="482138"/>
                  </a:moveTo>
                  <a:lnTo>
                    <a:pt x="16625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C0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7" name="Freeform: Shape 26">
              <a:extLst>
                <a:ext uri="{FF2B5EF4-FFF2-40B4-BE49-F238E27FC236}">
                  <a16:creationId xmlns:a16="http://schemas.microsoft.com/office/drawing/2014/main" id="{8707E8DA-2E9E-48F7-9514-1C4A2C0F1A1F}"/>
                </a:ext>
              </a:extLst>
            </p:cNvPr>
            <p:cNvSpPr/>
            <p:nvPr/>
          </p:nvSpPr>
          <p:spPr>
            <a:xfrm flipH="1">
              <a:off x="2658758" y="672179"/>
              <a:ext cx="166255" cy="261431"/>
            </a:xfrm>
            <a:custGeom>
              <a:avLst/>
              <a:gdLst>
                <a:gd name="connsiteX0" fmla="*/ 166255 w 166255"/>
                <a:gd name="connsiteY0" fmla="*/ 482138 h 482138"/>
                <a:gd name="connsiteX1" fmla="*/ 166255 w 166255"/>
                <a:gd name="connsiteY1" fmla="*/ 0 h 482138"/>
                <a:gd name="connsiteX2" fmla="*/ 0 w 166255"/>
                <a:gd name="connsiteY2" fmla="*/ 0 h 4821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66255" h="482138">
                  <a:moveTo>
                    <a:pt x="166255" y="482138"/>
                  </a:moveTo>
                  <a:lnTo>
                    <a:pt x="166255" y="0"/>
                  </a:lnTo>
                  <a:lnTo>
                    <a:pt x="0" y="0"/>
                  </a:lnTo>
                </a:path>
              </a:pathLst>
            </a:custGeom>
            <a:noFill/>
            <a:ln>
              <a:solidFill>
                <a:srgbClr val="0070C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88D23D34-DA67-4A9C-83CD-395B835E2F1A}"/>
                </a:ext>
              </a:extLst>
            </p:cNvPr>
            <p:cNvSpPr txBox="1"/>
            <p:nvPr/>
          </p:nvSpPr>
          <p:spPr>
            <a:xfrm>
              <a:off x="2766821" y="502132"/>
              <a:ext cx="1311958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600" dirty="0">
                  <a:solidFill>
                    <a:srgbClr val="0070C0"/>
                  </a:solidFill>
                  <a:latin typeface="Segoe Condensed" panose="020B0606040200020203" pitchFamily="34" charset="0"/>
                </a:rPr>
                <a:t>Connected</a:t>
              </a:r>
            </a:p>
          </p:txBody>
        </p:sp>
      </p:grpSp>
      <p:sp>
        <p:nvSpPr>
          <p:cNvPr id="31" name="Rectangle: Rounded Corners 30">
            <a:extLst>
              <a:ext uri="{FF2B5EF4-FFF2-40B4-BE49-F238E27FC236}">
                <a16:creationId xmlns:a16="http://schemas.microsoft.com/office/drawing/2014/main" id="{BA5BC147-24A2-4EEC-B34B-0030944113A2}"/>
              </a:ext>
            </a:extLst>
          </p:cNvPr>
          <p:cNvSpPr/>
          <p:nvPr/>
        </p:nvSpPr>
        <p:spPr>
          <a:xfrm>
            <a:off x="3985609" y="1551805"/>
            <a:ext cx="606308" cy="1435151"/>
          </a:xfrm>
          <a:prstGeom prst="roundRect">
            <a:avLst/>
          </a:prstGeom>
          <a:noFill/>
          <a:ln w="38100">
            <a:solidFill>
              <a:srgbClr val="C00000">
                <a:alpha val="82000"/>
              </a:srgb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: Rounded Corners 31">
            <a:extLst>
              <a:ext uri="{FF2B5EF4-FFF2-40B4-BE49-F238E27FC236}">
                <a16:creationId xmlns:a16="http://schemas.microsoft.com/office/drawing/2014/main" id="{A5D07066-5F62-4AD3-AE37-40115E7E1561}"/>
              </a:ext>
            </a:extLst>
          </p:cNvPr>
          <p:cNvSpPr/>
          <p:nvPr/>
        </p:nvSpPr>
        <p:spPr>
          <a:xfrm>
            <a:off x="4898942" y="1551805"/>
            <a:ext cx="603504" cy="1435151"/>
          </a:xfrm>
          <a:prstGeom prst="roundRect">
            <a:avLst/>
          </a:prstGeom>
          <a:noFill/>
          <a:ln w="38100">
            <a:solidFill>
              <a:schemeClr val="accent1">
                <a:alpha val="82000"/>
              </a:schemeClr>
            </a:solidFill>
            <a:prstDash val="sysDot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3" name="Picture 32">
            <a:extLst>
              <a:ext uri="{FF2B5EF4-FFF2-40B4-BE49-F238E27FC236}">
                <a16:creationId xmlns:a16="http://schemas.microsoft.com/office/drawing/2014/main" id="{917FC435-E24D-4B4D-937D-9DE8FE137B8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6" t="35951" r="68126" b="32840"/>
          <a:stretch/>
        </p:blipFill>
        <p:spPr>
          <a:xfrm rot="5400000">
            <a:off x="1877388" y="1631849"/>
            <a:ext cx="1453367" cy="1311956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75F2C722-2C24-4648-ABFA-79A6291B31B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2477055" y="1115744"/>
            <a:ext cx="165387" cy="1223308"/>
          </a:xfrm>
          <a:prstGeom prst="rect">
            <a:avLst/>
          </a:prstGeom>
        </p:spPr>
      </p:pic>
      <p:grpSp>
        <p:nvGrpSpPr>
          <p:cNvPr id="35" name="Group 34">
            <a:extLst>
              <a:ext uri="{FF2B5EF4-FFF2-40B4-BE49-F238E27FC236}">
                <a16:creationId xmlns:a16="http://schemas.microsoft.com/office/drawing/2014/main" id="{5AB3C20D-CADC-4706-8392-AE238FC7129D}"/>
              </a:ext>
            </a:extLst>
          </p:cNvPr>
          <p:cNvGrpSpPr/>
          <p:nvPr/>
        </p:nvGrpSpPr>
        <p:grpSpPr>
          <a:xfrm>
            <a:off x="1909463" y="1690890"/>
            <a:ext cx="1358899" cy="1171660"/>
            <a:chOff x="1927284" y="1727148"/>
            <a:chExt cx="1358899" cy="1171660"/>
          </a:xfrm>
        </p:grpSpPr>
        <p:sp>
          <p:nvSpPr>
            <p:cNvPr id="36" name="Freeform: Shape 35">
              <a:extLst>
                <a:ext uri="{FF2B5EF4-FFF2-40B4-BE49-F238E27FC236}">
                  <a16:creationId xmlns:a16="http://schemas.microsoft.com/office/drawing/2014/main" id="{B8457A05-209F-43A6-B24A-DAE41BCFBE62}"/>
                </a:ext>
              </a:extLst>
            </p:cNvPr>
            <p:cNvSpPr/>
            <p:nvPr/>
          </p:nvSpPr>
          <p:spPr>
            <a:xfrm>
              <a:off x="1927284" y="1727150"/>
              <a:ext cx="453758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Freeform: Shape 36">
              <a:extLst>
                <a:ext uri="{FF2B5EF4-FFF2-40B4-BE49-F238E27FC236}">
                  <a16:creationId xmlns:a16="http://schemas.microsoft.com/office/drawing/2014/main" id="{9B23487A-1B32-4C34-886A-733164E6E3CF}"/>
                </a:ext>
              </a:extLst>
            </p:cNvPr>
            <p:cNvSpPr/>
            <p:nvPr/>
          </p:nvSpPr>
          <p:spPr>
            <a:xfrm flipH="1">
              <a:off x="2832424" y="1727148"/>
              <a:ext cx="453759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38" name="Straight Connector 37">
              <a:extLst>
                <a:ext uri="{FF2B5EF4-FFF2-40B4-BE49-F238E27FC236}">
                  <a16:creationId xmlns:a16="http://schemas.microsoft.com/office/drawing/2014/main" id="{5C28882D-03CE-436F-A1BB-8A66818FB260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381041" y="2015492"/>
              <a:ext cx="390961" cy="303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0312BA48-8465-4549-AA2E-A5F59B52108D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2716249" y="2305869"/>
              <a:ext cx="1161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8" name="TextBox 47">
            <a:extLst>
              <a:ext uri="{FF2B5EF4-FFF2-40B4-BE49-F238E27FC236}">
                <a16:creationId xmlns:a16="http://schemas.microsoft.com/office/drawing/2014/main" id="{0FEF9EDA-29E0-4C03-98B3-D19458117496}"/>
              </a:ext>
            </a:extLst>
          </p:cNvPr>
          <p:cNvSpPr txBox="1"/>
          <p:nvPr/>
        </p:nvSpPr>
        <p:spPr>
          <a:xfrm>
            <a:off x="7986132" y="714118"/>
            <a:ext cx="131195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dirty="0">
                <a:latin typeface="Bebas Neue" panose="020B0606020202050201" pitchFamily="34" charset="0"/>
              </a:rPr>
              <a:t>PRESSED</a:t>
            </a:r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A52C61D8-5889-4E7E-ADEC-8F0B9294810C}"/>
              </a:ext>
            </a:extLst>
          </p:cNvPr>
          <p:cNvSpPr txBox="1"/>
          <p:nvPr/>
        </p:nvSpPr>
        <p:spPr>
          <a:xfrm>
            <a:off x="1893771" y="1116146"/>
            <a:ext cx="136229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Default state</a:t>
            </a:r>
          </a:p>
        </p:txBody>
      </p:sp>
      <p:pic>
        <p:nvPicPr>
          <p:cNvPr id="40" name="Picture 39">
            <a:extLst>
              <a:ext uri="{FF2B5EF4-FFF2-40B4-BE49-F238E27FC236}">
                <a16:creationId xmlns:a16="http://schemas.microsoft.com/office/drawing/2014/main" id="{5DA49F26-89AB-4649-B2B4-DF922A48A8E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8986" t="35951" r="68126" b="32840"/>
          <a:stretch/>
        </p:blipFill>
        <p:spPr>
          <a:xfrm rot="5400000">
            <a:off x="8825048" y="1694991"/>
            <a:ext cx="1453367" cy="1311956"/>
          </a:xfrm>
          <a:prstGeom prst="rect">
            <a:avLst/>
          </a:prstGeom>
        </p:spPr>
      </p:pic>
      <p:grpSp>
        <p:nvGrpSpPr>
          <p:cNvPr id="41" name="Group 40">
            <a:extLst>
              <a:ext uri="{FF2B5EF4-FFF2-40B4-BE49-F238E27FC236}">
                <a16:creationId xmlns:a16="http://schemas.microsoft.com/office/drawing/2014/main" id="{3D8F175C-D2B5-43DC-8FE3-5A836F5021A8}"/>
              </a:ext>
            </a:extLst>
          </p:cNvPr>
          <p:cNvGrpSpPr/>
          <p:nvPr/>
        </p:nvGrpSpPr>
        <p:grpSpPr>
          <a:xfrm>
            <a:off x="8883536" y="1744924"/>
            <a:ext cx="1358899" cy="1171660"/>
            <a:chOff x="4219444" y="1718040"/>
            <a:chExt cx="1358899" cy="1171660"/>
          </a:xfrm>
        </p:grpSpPr>
        <p:sp>
          <p:nvSpPr>
            <p:cNvPr id="42" name="Freeform: Shape 41">
              <a:extLst>
                <a:ext uri="{FF2B5EF4-FFF2-40B4-BE49-F238E27FC236}">
                  <a16:creationId xmlns:a16="http://schemas.microsoft.com/office/drawing/2014/main" id="{2066F239-18AC-48C9-8DC7-36BBBCBE0B50}"/>
                </a:ext>
              </a:extLst>
            </p:cNvPr>
            <p:cNvSpPr/>
            <p:nvPr/>
          </p:nvSpPr>
          <p:spPr>
            <a:xfrm>
              <a:off x="4219444" y="1718042"/>
              <a:ext cx="453758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3" name="Freeform: Shape 42">
              <a:extLst>
                <a:ext uri="{FF2B5EF4-FFF2-40B4-BE49-F238E27FC236}">
                  <a16:creationId xmlns:a16="http://schemas.microsoft.com/office/drawing/2014/main" id="{D1140B10-4904-477F-98DC-C059A2D39204}"/>
                </a:ext>
              </a:extLst>
            </p:cNvPr>
            <p:cNvSpPr/>
            <p:nvPr/>
          </p:nvSpPr>
          <p:spPr>
            <a:xfrm flipH="1">
              <a:off x="5124584" y="1718040"/>
              <a:ext cx="453759" cy="1171658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4" name="Straight Connector 43">
              <a:extLst>
                <a:ext uri="{FF2B5EF4-FFF2-40B4-BE49-F238E27FC236}">
                  <a16:creationId xmlns:a16="http://schemas.microsoft.com/office/drawing/2014/main" id="{F10C2A11-CADE-4401-ACDF-06ADC060D7A6}"/>
                </a:ext>
              </a:extLst>
            </p:cNvPr>
            <p:cNvCxnSpPr>
              <a:cxnSpLocks/>
            </p:cNvCxnSpPr>
            <p:nvPr/>
          </p:nvCxnSpPr>
          <p:spPr>
            <a:xfrm rot="2220000" flipV="1">
              <a:off x="4730351" y="2146084"/>
              <a:ext cx="390961" cy="303375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45" name="Straight Connector 44">
              <a:extLst>
                <a:ext uri="{FF2B5EF4-FFF2-40B4-BE49-F238E27FC236}">
                  <a16:creationId xmlns:a16="http://schemas.microsoft.com/office/drawing/2014/main" id="{54E62D68-B669-44DE-90A5-D556CCAC6D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5008409" y="2296761"/>
              <a:ext cx="116176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46" name="TextBox 45">
            <a:extLst>
              <a:ext uri="{FF2B5EF4-FFF2-40B4-BE49-F238E27FC236}">
                <a16:creationId xmlns:a16="http://schemas.microsoft.com/office/drawing/2014/main" id="{A765B7AB-79CF-4C77-A687-A653B6503108}"/>
              </a:ext>
            </a:extLst>
          </p:cNvPr>
          <p:cNvSpPr txBox="1"/>
          <p:nvPr/>
        </p:nvSpPr>
        <p:spPr>
          <a:xfrm>
            <a:off x="8880138" y="1197016"/>
            <a:ext cx="136229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dirty="0">
                <a:latin typeface="Segoe Condensed" panose="020B0606040200020203" pitchFamily="34" charset="0"/>
              </a:rPr>
              <a:t>All 4 legs become connected</a:t>
            </a:r>
          </a:p>
        </p:txBody>
      </p:sp>
      <p:pic>
        <p:nvPicPr>
          <p:cNvPr id="50" name="Picture 49" descr="A picture containing drawing&#10;&#10;Description automatically generated">
            <a:extLst>
              <a:ext uri="{FF2B5EF4-FFF2-40B4-BE49-F238E27FC236}">
                <a16:creationId xmlns:a16="http://schemas.microsoft.com/office/drawing/2014/main" id="{FB00CC43-1C1A-4EDD-94E2-2655C0A4637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61000"/>
          </a:blip>
          <a:stretch>
            <a:fillRect/>
          </a:stretch>
        </p:blipFill>
        <p:spPr>
          <a:xfrm rot="20439742">
            <a:off x="9143235" y="2288475"/>
            <a:ext cx="1964075" cy="28037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242565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 animBg="1"/>
      <p:bldP spid="32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BC8B877-E50D-410B-9688-3D7CE391D380}"/>
              </a:ext>
            </a:extLst>
          </p:cNvPr>
          <p:cNvGrpSpPr/>
          <p:nvPr/>
        </p:nvGrpSpPr>
        <p:grpSpPr>
          <a:xfrm rot="16200000">
            <a:off x="5366062" y="1749364"/>
            <a:ext cx="1311956" cy="1453367"/>
            <a:chOff x="5366062" y="1749364"/>
            <a:chExt cx="1311956" cy="14533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822D67-3D58-4B6C-BCF3-E7B17952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86" t="35951" r="68126" b="32840"/>
            <a:stretch/>
          </p:blipFill>
          <p:spPr>
            <a:xfrm rot="5400000">
              <a:off x="5295356" y="1820070"/>
              <a:ext cx="1453367" cy="131195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91176D8-9246-4068-8B4B-BAB1BBE131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6200000">
              <a:off x="5895023" y="1303965"/>
              <a:ext cx="165387" cy="12233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19779856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" name="Group 12">
            <a:extLst>
              <a:ext uri="{FF2B5EF4-FFF2-40B4-BE49-F238E27FC236}">
                <a16:creationId xmlns:a16="http://schemas.microsoft.com/office/drawing/2014/main" id="{3BC8B877-E50D-410B-9688-3D7CE391D380}"/>
              </a:ext>
            </a:extLst>
          </p:cNvPr>
          <p:cNvGrpSpPr/>
          <p:nvPr/>
        </p:nvGrpSpPr>
        <p:grpSpPr>
          <a:xfrm>
            <a:off x="5366062" y="1749364"/>
            <a:ext cx="1311956" cy="1453367"/>
            <a:chOff x="5366062" y="1749364"/>
            <a:chExt cx="1311956" cy="1453367"/>
          </a:xfrm>
        </p:grpSpPr>
        <p:pic>
          <p:nvPicPr>
            <p:cNvPr id="9" name="Picture 8">
              <a:extLst>
                <a:ext uri="{FF2B5EF4-FFF2-40B4-BE49-F238E27FC236}">
                  <a16:creationId xmlns:a16="http://schemas.microsoft.com/office/drawing/2014/main" id="{5B822D67-3D58-4B6C-BCF3-E7B17952E3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8986" t="35951" r="68126" b="32840"/>
            <a:stretch/>
          </p:blipFill>
          <p:spPr>
            <a:xfrm rot="5400000">
              <a:off x="5295356" y="1820070"/>
              <a:ext cx="1453367" cy="1311956"/>
            </a:xfrm>
            <a:prstGeom prst="rect">
              <a:avLst/>
            </a:prstGeom>
          </p:spPr>
        </p:pic>
        <p:pic>
          <p:nvPicPr>
            <p:cNvPr id="10" name="Picture 9">
              <a:extLst>
                <a:ext uri="{FF2B5EF4-FFF2-40B4-BE49-F238E27FC236}">
                  <a16:creationId xmlns:a16="http://schemas.microsoft.com/office/drawing/2014/main" id="{A91176D8-9246-4068-8B4B-BAB1BBE1312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>
              <a:extLst>
                <a:ext uri="{BEBA8EAE-BF5A-486C-A8C5-ECC9F3942E4B}">
                  <a14:imgProps xmlns:a14="http://schemas.microsoft.com/office/drawing/2010/main">
                    <a14:imgLayer r:embed="rId5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6200000">
              <a:off x="5895023" y="1303965"/>
              <a:ext cx="165387" cy="122330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235902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5327431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6232571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5781188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6116396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4268299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2797</TotalTime>
  <Words>249</Words>
  <Application>Microsoft Office PowerPoint</Application>
  <PresentationFormat>Widescreen</PresentationFormat>
  <Paragraphs>67</Paragraphs>
  <Slides>15</Slides>
  <Notes>12</Notes>
  <HiddenSlides>8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Bebas Neue</vt:lpstr>
      <vt:lpstr>Calibri</vt:lpstr>
      <vt:lpstr>Calibri Light</vt:lpstr>
      <vt:lpstr>Segoe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14</cp:revision>
  <dcterms:created xsi:type="dcterms:W3CDTF">2020-04-11T13:55:29Z</dcterms:created>
  <dcterms:modified xsi:type="dcterms:W3CDTF">2020-06-26T14:35:34Z</dcterms:modified>
</cp:coreProperties>
</file>

<file path=docProps/thumbnail.jpeg>
</file>